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74383-CBB9-4499-AC95-335B5B3F32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D724B-15C6-47E7-9705-DD0246E9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8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B4D9B-8426-4F00-A696-DF7A4BFF13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0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2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3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1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7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E497-5CD9-442B-BCC5-CA89ED68724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6DCE-1941-4302-B2B8-94549EF85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7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Pascal’S</a:t>
            </a:r>
            <a:r>
              <a:rPr lang="en-US" dirty="0" smtClean="0"/>
              <a:t> TRIANGLE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On a poster: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Construct Pascal’s Triangle from Row 0 up to and including Row 10.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Exam the numbers in the triangle. List and describe any interesting patterns you observe in the triangle.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State and describe other uses of Pascal’s Triangle. Give concrete examples in your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Pascal’S TRIANGLE Project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Pascal’S TRIANGLE Project</dc:title>
  <dc:creator>Regina Smith</dc:creator>
  <cp:lastModifiedBy>Regina Smith</cp:lastModifiedBy>
  <cp:revision>1</cp:revision>
  <dcterms:created xsi:type="dcterms:W3CDTF">2017-03-16T13:29:16Z</dcterms:created>
  <dcterms:modified xsi:type="dcterms:W3CDTF">2017-03-16T13:31:29Z</dcterms:modified>
</cp:coreProperties>
</file>